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0.49450549450549453</c:v>
                </c:pt>
                <c:pt idx="1">
                  <c:v>0.50549450549450547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0.49450549450549453</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6.7411397439276417</c:v>
                </c:pt>
                <c:pt idx="1">
                  <c:v>8.1657533913304672</c:v>
                </c:pt>
                <c:pt idx="2">
                  <c:v>6.2459711526112924</c:v>
                </c:pt>
                <c:pt idx="3">
                  <c:v>7.3752947776708719</c:v>
                </c:pt>
                <c:pt idx="4">
                  <c:v>8.4891150184710078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7.2171409267674527</c:v>
                </c:pt>
                <c:pt idx="2">
                  <c:v>5.3431922446268629</c:v>
                </c:pt>
                <c:pt idx="3">
                  <c:v>6.5441704220939876</c:v>
                </c:pt>
                <c:pt idx="4">
                  <c:v>7.6643467080392904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Sheet1!$B$2:$B$6</c:f>
              <c:numCache>
                <c:formatCode>0.0</c:formatCode>
                <c:ptCount val="5"/>
                <c:pt idx="0">
                  <c:v>6.8039613606034042</c:v>
                </c:pt>
                <c:pt idx="1">
                  <c:v>6.7189356211048326</c:v>
                </c:pt>
                <c:pt idx="2">
                  <c:v>6.6472573756177544</c:v>
                </c:pt>
                <c:pt idx="3">
                  <c:v>6.3724177585094619</c:v>
                </c:pt>
                <c:pt idx="4">
                  <c:v>6.019754262359502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3A0-4B83-AA04-38A62F2BD0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Sheet1!$C$2:$C$6</c:f>
              <c:numCache>
                <c:formatCode>0.0</c:formatCode>
                <c:ptCount val="5"/>
                <c:pt idx="0">
                  <c:v>3.1960386393965958</c:v>
                </c:pt>
                <c:pt idx="1">
                  <c:v>3.2810643788951674</c:v>
                </c:pt>
                <c:pt idx="2">
                  <c:v>3.3527426243822456</c:v>
                </c:pt>
                <c:pt idx="3">
                  <c:v>3.6275822414905381</c:v>
                </c:pt>
                <c:pt idx="4">
                  <c:v>3.980245737640498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3A0-4B83-AA04-38A62F2BD0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0.46993830094546318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0.25841280544616119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2.6977928846216486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0.25841280544616119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0.28545152978987165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6.0329246449865837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0.57451898601057483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0.18761478877634286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1.9586716739394143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0.18761478877634374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0.42202452148647129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5.4705324694749971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6.9363568596783054</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Sheet1!$B$2:$B$6</c:f>
              <c:numCache>
                <c:formatCode>0.0</c:formatCode>
                <c:ptCount val="5"/>
                <c:pt idx="0">
                  <c:v>6.1576748251605986</c:v>
                </c:pt>
                <c:pt idx="1">
                  <c:v>6.4176980351570592</c:v>
                </c:pt>
                <c:pt idx="2">
                  <c:v>6.5325433744583989</c:v>
                </c:pt>
                <c:pt idx="3">
                  <c:v>6.92780467180906</c:v>
                </c:pt>
                <c:pt idx="4">
                  <c:v>6.9363568596783054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6D2-406E-948B-E6E8EF62008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Sheet1!$C$2:$C$6</c:f>
              <c:numCache>
                <c:formatCode>0.0</c:formatCode>
                <c:ptCount val="5"/>
                <c:pt idx="0">
                  <c:v>3.8423251748394014</c:v>
                </c:pt>
                <c:pt idx="1">
                  <c:v>3.5823019648429408</c:v>
                </c:pt>
                <c:pt idx="2">
                  <c:v>3.4674566255416011</c:v>
                </c:pt>
                <c:pt idx="3">
                  <c:v>3.07219532819094</c:v>
                </c:pt>
                <c:pt idx="4">
                  <c:v>3.0636431403216946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6D2-406E-948B-E6E8EF62008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Sheet1!$B$2:$B$6</c:f>
              <c:numCache>
                <c:formatCode>0.0</c:formatCode>
                <c:ptCount val="5"/>
                <c:pt idx="0">
                  <c:v>7.6463126619176753</c:v>
                </c:pt>
                <c:pt idx="1">
                  <c:v>7.4006252550634457</c:v>
                </c:pt>
                <c:pt idx="2">
                  <c:v>7.3706016142107771</c:v>
                </c:pt>
                <c:pt idx="3">
                  <c:v>7.1751750290844356</c:v>
                </c:pt>
                <c:pt idx="4">
                  <c:v>7.1130663864145127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AB8-40FD-9C39-BF9485308D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Sheet1!$C$2:$C$6</c:f>
              <c:numCache>
                <c:formatCode>0.0</c:formatCode>
                <c:ptCount val="5"/>
                <c:pt idx="0">
                  <c:v>2.3536873380823247</c:v>
                </c:pt>
                <c:pt idx="1">
                  <c:v>2.5993747449365543</c:v>
                </c:pt>
                <c:pt idx="2">
                  <c:v>2.6293983857892229</c:v>
                </c:pt>
                <c:pt idx="3">
                  <c:v>2.8248249709155644</c:v>
                </c:pt>
                <c:pt idx="4">
                  <c:v>2.8869336135854873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AB8-40FD-9C39-BF9485308D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0.2079329077656622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0.40671087408605811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0.11338795091078691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1.1837540583207691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0.11338795091078691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0.40671087408605811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0.16299196853151976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6.5633484949841314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0.43189075734251592</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0.45609310644642598</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0.12715534808531448</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1.3274837240123603</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0.12715534808531448</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0.45609310644642509</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0.10478678748959069</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6.5122365809496934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0.77682582544758105</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0.52752715047636922</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0.14707062548237815</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1.5353963836203182</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0.14707062548237904</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0.27810414529894611</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7.7334855031010932</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7.2126189617759593</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8.1357866329088608</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Sheet1!$B$2:$B$6</c:f>
              <c:numCache>
                <c:formatCode>0.0</c:formatCode>
                <c:ptCount val="5"/>
                <c:pt idx="0">
                  <c:v>3.8788747132984511</c:v>
                </c:pt>
                <c:pt idx="1">
                  <c:v>5.7006896455478762</c:v>
                </c:pt>
                <c:pt idx="2">
                  <c:v>5.7502454589767584</c:v>
                </c:pt>
                <c:pt idx="3">
                  <c:v>5.8229463508691106</c:v>
                </c:pt>
                <c:pt idx="4">
                  <c:v>6.4081130547097134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867-4209-BB57-B4BF668F409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Sheet1!$C$2:$C$6</c:f>
              <c:numCache>
                <c:formatCode>0.0</c:formatCode>
                <c:ptCount val="5"/>
                <c:pt idx="0">
                  <c:v>6.1211252867015489</c:v>
                </c:pt>
                <c:pt idx="1">
                  <c:v>4.2993103544521238</c:v>
                </c:pt>
                <c:pt idx="2">
                  <c:v>4.2497545410232416</c:v>
                </c:pt>
                <c:pt idx="3">
                  <c:v>4.1770536491308894</c:v>
                </c:pt>
                <c:pt idx="4">
                  <c:v>3.5918869452902866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867-4209-BB57-B4BF668F409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Sheet1!$B$2:$B$6</c:f>
              <c:numCache>
                <c:formatCode>0.0</c:formatCode>
                <c:ptCount val="5"/>
                <c:pt idx="0">
                  <c:v>8.110790267598702</c:v>
                </c:pt>
                <c:pt idx="1">
                  <c:v>7.465745897134231</c:v>
                </c:pt>
                <c:pt idx="2">
                  <c:v>7.2126189617759593</c:v>
                </c:pt>
                <c:pt idx="3">
                  <c:v>7.0929552816658719</c:v>
                </c:pt>
                <c:pt idx="4">
                  <c:v>7.0674758751819908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C1-447D-8356-13834E2F54A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Sheet1!$C$2:$C$6</c:f>
              <c:numCache>
                <c:formatCode>0.0</c:formatCode>
                <c:ptCount val="5"/>
                <c:pt idx="0">
                  <c:v>1.889209732401298</c:v>
                </c:pt>
                <c:pt idx="1">
                  <c:v>2.534254102865769</c:v>
                </c:pt>
                <c:pt idx="2">
                  <c:v>2.7873810382240407</c:v>
                </c:pt>
                <c:pt idx="3">
                  <c:v>2.9070447183341281</c:v>
                </c:pt>
                <c:pt idx="4">
                  <c:v>2.9325241248180092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1C1-447D-8356-13834E2F54A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0.79629904659017114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0.65274329079792892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0.1819799492223062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1.8998447515327666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0.1819799492223062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0.65274329079792892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0.39327487413895312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7.2126189617759593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0.33539628177573411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0.82617301855108849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0.23033086066802699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2.4046213806863497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0.23033086066802611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0.67409188672686682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7.4891328036301976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8.7197285930114319</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Sheet1!$B$2:$B$6</c:f>
              <c:numCache>
                <c:formatCode>0.0</c:formatCode>
                <c:ptCount val="5"/>
                <c:pt idx="0">
                  <c:v>7.5749140459980326</c:v>
                </c:pt>
                <c:pt idx="1">
                  <c:v>7.7690546240686107</c:v>
                </c:pt>
                <c:pt idx="2">
                  <c:v>7.9804087956749221</c:v>
                </c:pt>
                <c:pt idx="3">
                  <c:v>8.1807861156345378</c:v>
                </c:pt>
                <c:pt idx="4">
                  <c:v>8.2330419265860701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75-4125-A493-49797AF3B1F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Sheet1!$C$2:$C$6</c:f>
              <c:numCache>
                <c:formatCode>0.0</c:formatCode>
                <c:ptCount val="5"/>
                <c:pt idx="0">
                  <c:v>2.4250859540019674</c:v>
                </c:pt>
                <c:pt idx="1">
                  <c:v>2.2309453759313893</c:v>
                </c:pt>
                <c:pt idx="2">
                  <c:v>2.0195912043250779</c:v>
                </c:pt>
                <c:pt idx="3">
                  <c:v>1.8192138843654622</c:v>
                </c:pt>
                <c:pt idx="4">
                  <c:v>1.7669580734139299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75-4125-A493-49797AF3B1F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Sheet1!$B$2:$B$6</c:f>
              <c:numCache>
                <c:formatCode>0.0</c:formatCode>
                <c:ptCount val="5"/>
                <c:pt idx="0">
                  <c:v>8.7197285930114319</c:v>
                </c:pt>
                <c:pt idx="1">
                  <c:v>8.6882392035018352</c:v>
                </c:pt>
                <c:pt idx="2">
                  <c:v>8.5740476456490278</c:v>
                </c:pt>
                <c:pt idx="3">
                  <c:v>8.5213303601639634</c:v>
                </c:pt>
                <c:pt idx="4">
                  <c:v>8.4271831246326734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DC-4585-A6C9-A2202AB81B2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Sheet1!$C$2:$C$6</c:f>
              <c:numCache>
                <c:formatCode>0.0</c:formatCode>
                <c:ptCount val="5"/>
                <c:pt idx="0">
                  <c:v>1.2802714069885681</c:v>
                </c:pt>
                <c:pt idx="1">
                  <c:v>1.3117607964981648</c:v>
                </c:pt>
                <c:pt idx="2">
                  <c:v>1.4259523543509722</c:v>
                </c:pt>
                <c:pt idx="3">
                  <c:v>1.4786696398360366</c:v>
                </c:pt>
                <c:pt idx="4">
                  <c:v>1.5728168753673266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DC-4585-A6C9-A2202AB81B2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0.10920502736193516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0.3702641055082756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0.10322686432651196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1.0776737615655376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0.10322686432651196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0.37026410550827471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7.69070510685399E-2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8.7197285930114319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8.4909151252662962</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Sheet1!$B$2:$B$6</c:f>
              <c:numCache>
                <c:formatCode>0.0</c:formatCode>
                <c:ptCount val="5"/>
                <c:pt idx="0">
                  <c:v>7.7084380970820234</c:v>
                </c:pt>
                <c:pt idx="1">
                  <c:v>7.8240143936810167</c:v>
                </c:pt>
                <c:pt idx="2">
                  <c:v>7.9617691898297851</c:v>
                </c:pt>
                <c:pt idx="3">
                  <c:v>8.246082700112261</c:v>
                </c:pt>
                <c:pt idx="4">
                  <c:v>8.2953620998962609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24-4861-8279-09EC011A7AA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Sheet1!$C$2:$C$6</c:f>
              <c:numCache>
                <c:formatCode>0.0</c:formatCode>
                <c:ptCount val="5"/>
                <c:pt idx="0">
                  <c:v>2.2915619029179766</c:v>
                </c:pt>
                <c:pt idx="1">
                  <c:v>2.1759856063189833</c:v>
                </c:pt>
                <c:pt idx="2">
                  <c:v>2.0382308101702149</c:v>
                </c:pt>
                <c:pt idx="3">
                  <c:v>1.753917299887739</c:v>
                </c:pt>
                <c:pt idx="4">
                  <c:v>1.7046379001037391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24-4861-8279-09EC011A7AA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Sheet1!$B$2:$B$6</c:f>
              <c:numCache>
                <c:formatCode>0.0</c:formatCode>
                <c:ptCount val="5"/>
                <c:pt idx="0">
                  <c:v>7.2588898974355356</c:v>
                </c:pt>
                <c:pt idx="1">
                  <c:v>7.2880770873772036</c:v>
                </c:pt>
                <c:pt idx="2">
                  <c:v>7.3616660347530596</c:v>
                </c:pt>
                <c:pt idx="3">
                  <c:v>7.4284010842573656</c:v>
                </c:pt>
                <c:pt idx="4">
                  <c:v>7.4557752962469976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EA7-4F36-94F7-81AACC08DE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Sheet1!$C$2:$C$6</c:f>
              <c:numCache>
                <c:formatCode>0.0</c:formatCode>
                <c:ptCount val="5"/>
                <c:pt idx="0">
                  <c:v>2.7411101025644644</c:v>
                </c:pt>
                <c:pt idx="1">
                  <c:v>2.7119229126227964</c:v>
                </c:pt>
                <c:pt idx="2">
                  <c:v>2.6383339652469404</c:v>
                </c:pt>
                <c:pt idx="3">
                  <c:v>2.5715989157426344</c:v>
                </c:pt>
                <c:pt idx="4">
                  <c:v>2.5442247037530024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EA7-4F36-94F7-81AACC08DE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8.7713143348329705</c:v>
                </c:pt>
                <c:pt idx="1">
                  <c:v>8.6833693371048781</c:v>
                </c:pt>
                <c:pt idx="2">
                  <c:v>8.5789549364963644</c:v>
                </c:pt>
                <c:pt idx="3">
                  <c:v>8.4909151252662962</c:v>
                </c:pt>
                <c:pt idx="4">
                  <c:v>8.4293773508796459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1D-474E-AB13-871FF22A445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1.2286856651670295</c:v>
                </c:pt>
                <c:pt idx="1">
                  <c:v>1.3166306628951219</c:v>
                </c:pt>
                <c:pt idx="2">
                  <c:v>1.4210450635036356</c:v>
                </c:pt>
                <c:pt idx="3">
                  <c:v>1.5090848747337038</c:v>
                </c:pt>
                <c:pt idx="4">
                  <c:v>1.5706226491203541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1D-474E-AB13-871FF22A445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0.37410027563270276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0.34430592347404243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9.5989917252389034E-2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1.0021210648280707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9.5989917252389034E-2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0.34430592347404243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0.14728796211858075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8.4909151252662962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9.1901950009221665</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Sheet1!$B$2:$B$6</c:f>
              <c:numCache>
                <c:formatCode>0.0</c:formatCode>
                <c:ptCount val="5"/>
                <c:pt idx="0">
                  <c:v>8.5231785238376911</c:v>
                </c:pt>
                <c:pt idx="1">
                  <c:v>8.5765248157415908</c:v>
                </c:pt>
                <c:pt idx="2">
                  <c:v>8.6604046686990568</c:v>
                </c:pt>
                <c:pt idx="3">
                  <c:v>8.8103719773370006</c:v>
                </c:pt>
                <c:pt idx="4">
                  <c:v>8.8147015187245259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71-4719-8E95-213B89431C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Sheet1!$C$2:$C$6</c:f>
              <c:numCache>
                <c:formatCode>0.0</c:formatCode>
                <c:ptCount val="5"/>
                <c:pt idx="0">
                  <c:v>1.4768214761623089</c:v>
                </c:pt>
                <c:pt idx="1">
                  <c:v>1.4234751842584092</c:v>
                </c:pt>
                <c:pt idx="2">
                  <c:v>1.3395953313009432</c:v>
                </c:pt>
                <c:pt idx="3">
                  <c:v>1.1896280226629994</c:v>
                </c:pt>
                <c:pt idx="4">
                  <c:v>1.1852984812754741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71-4719-8E95-213B89431C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Sheet1!$B$2:$B$6</c:f>
              <c:numCache>
                <c:formatCode>0.0</c:formatCode>
                <c:ptCount val="5"/>
                <c:pt idx="0">
                  <c:v>9.1901950009221665</c:v>
                </c:pt>
                <c:pt idx="1">
                  <c:v>9.125846579188341</c:v>
                </c:pt>
                <c:pt idx="2">
                  <c:v>9.0870427115160695</c:v>
                </c:pt>
                <c:pt idx="3">
                  <c:v>9.0300830077201031</c:v>
                </c:pt>
                <c:pt idx="4">
                  <c:v>9.0293189787042873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5A-454E-8447-B9A1E19593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Sheet1!$C$2:$C$6</c:f>
              <c:numCache>
                <c:formatCode>0.0</c:formatCode>
                <c:ptCount val="5"/>
                <c:pt idx="0">
                  <c:v>0.80980499907783354</c:v>
                </c:pt>
                <c:pt idx="1">
                  <c:v>0.87415342081165903</c:v>
                </c:pt>
                <c:pt idx="2">
                  <c:v>0.91295728848393054</c:v>
                </c:pt>
                <c:pt idx="3">
                  <c:v>0.96991699227989692</c:v>
                </c:pt>
                <c:pt idx="4">
                  <c:v>0.97068102129571265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5A-454E-8447-B9A1E19593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1.1491508882718966</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0.28957184789042323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8.0730466200414241E-2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0.84281456916050246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8.0730466200414241E-2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0.24097391636317234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9.2023083677713942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0.64144181206062267</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0.20019444991513957</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5.5812715877339159E-2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0.58267680467819361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5.5812715877339159E-2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0.20019444991513957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0.21702091338138096</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9.4222393949986269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0.54950606725842821</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0.22858380032480419</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6.3727454517839455E-2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0.66530554883471638</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6.3727454517838567E-2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0.22858380032480596</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0.17650550199705783</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8.9460372399964765</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8.564048364894596</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Sheet1!$B$2:$B$6</c:f>
              <c:numCache>
                <c:formatCode>0.0</c:formatCode>
                <c:ptCount val="5"/>
                <c:pt idx="0">
                  <c:v>7.3120708821632521</c:v>
                </c:pt>
                <c:pt idx="1">
                  <c:v>7.9204384162596648</c:v>
                </c:pt>
                <c:pt idx="2">
                  <c:v>8.1409180705739814</c:v>
                </c:pt>
                <c:pt idx="3">
                  <c:v>8.1843052365853612</c:v>
                </c:pt>
                <c:pt idx="4">
                  <c:v>8.3109495034608223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CD4-45CB-9D05-A4A52896E4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Sheet1!$C$2:$C$6</c:f>
              <c:numCache>
                <c:formatCode>0.0</c:formatCode>
                <c:ptCount val="5"/>
                <c:pt idx="0">
                  <c:v>2.6879291178367479</c:v>
                </c:pt>
                <c:pt idx="1">
                  <c:v>2.0795615837403352</c:v>
                </c:pt>
                <c:pt idx="2">
                  <c:v>1.8590819294260186</c:v>
                </c:pt>
                <c:pt idx="3">
                  <c:v>1.8156947634146388</c:v>
                </c:pt>
                <c:pt idx="4">
                  <c:v>1.6890504965391777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CD4-45CB-9D05-A4A52896E4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Sheet1!$B$2:$B$6</c:f>
              <c:numCache>
                <c:formatCode>0.0</c:formatCode>
                <c:ptCount val="5"/>
                <c:pt idx="0">
                  <c:v>8.3709338432884532</c:v>
                </c:pt>
                <c:pt idx="1">
                  <c:v>8.1357866329088608</c:v>
                </c:pt>
                <c:pt idx="2">
                  <c:v>8.0134077066931546</c:v>
                </c:pt>
                <c:pt idx="3">
                  <c:v>7.8425993860682608</c:v>
                </c:pt>
                <c:pt idx="4">
                  <c:v>7.836723508768074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DE-4F1A-8ED0-334295DF451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Sheet1!$C$2:$C$6</c:f>
              <c:numCache>
                <c:formatCode>0.0</c:formatCode>
                <c:ptCount val="5"/>
                <c:pt idx="0">
                  <c:v>1.6290661567115468</c:v>
                </c:pt>
                <c:pt idx="1">
                  <c:v>1.8642133670911392</c:v>
                </c:pt>
                <c:pt idx="2">
                  <c:v>1.9865922933068454</c:v>
                </c:pt>
                <c:pt idx="3">
                  <c:v>2.1574006139317392</c:v>
                </c:pt>
                <c:pt idx="4">
                  <c:v>2.163276491231926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DE-4F1A-8ED0-334295DF451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Sheet1!$B$2:$B$6</c:f>
              <c:numCache>
                <c:formatCode>0.0</c:formatCode>
                <c:ptCount val="5"/>
                <c:pt idx="0">
                  <c:v>8.9386191894705149</c:v>
                </c:pt>
                <c:pt idx="1">
                  <c:v>8.6363556733455908</c:v>
                </c:pt>
                <c:pt idx="2">
                  <c:v>8.564048364894596</c:v>
                </c:pt>
                <c:pt idx="3">
                  <c:v>8.5319825798974165</c:v>
                </c:pt>
                <c:pt idx="4">
                  <c:v>8.4677086281636029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58-4DA5-822F-67C241C72C9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Sheet1!$C$2:$C$6</c:f>
              <c:numCache>
                <c:formatCode>0.0</c:formatCode>
                <c:ptCount val="5"/>
                <c:pt idx="0">
                  <c:v>1.0613808105294851</c:v>
                </c:pt>
                <c:pt idx="1">
                  <c:v>1.3636443266544092</c:v>
                </c:pt>
                <c:pt idx="2">
                  <c:v>1.435951635105404</c:v>
                </c:pt>
                <c:pt idx="3">
                  <c:v>1.4680174201025835</c:v>
                </c:pt>
                <c:pt idx="4">
                  <c:v>1.5322913718363971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58-4DA5-822F-67C241C72C9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0.24949633013130068</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0.35990327026606739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0.10033834092403726</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1.0475179886393349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0.10033834092403815</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0.3599032702660665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2.940042947428978E-2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8.1303460038047533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0.56200972483318345</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0.25232314357025487</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7.0345805926855576E-2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0.73440019493145314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7.0345805926855576E-2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0.25232314357025487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0.36528445501929596</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8.9977507259844387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8.2823369619488734</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7.9070097351975868</c:v>
                </c:pt>
                <c:pt idx="1">
                  <c:v>7.9317190610462687</c:v>
                </c:pt>
                <c:pt idx="2">
                  <c:v>7.9600484640093576</c:v>
                </c:pt>
                <c:pt idx="3">
                  <c:v>8.0654343154561161</c:v>
                </c:pt>
                <c:pt idx="4">
                  <c:v>8.1638319444777387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DFB-4D2A-8E32-90F18C6768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2.0929902648024132</c:v>
                </c:pt>
                <c:pt idx="1">
                  <c:v>2.0682809389537313</c:v>
                </c:pt>
                <c:pt idx="2">
                  <c:v>2.0399515359906424</c:v>
                </c:pt>
                <c:pt idx="3">
                  <c:v>1.9345656845438839</c:v>
                </c:pt>
                <c:pt idx="4">
                  <c:v>1.8361680555222613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DFB-4D2A-8E32-90F18C6768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Sheet1!$B$2:$B$6</c:f>
              <c:numCache>
                <c:formatCode>0.0</c:formatCode>
                <c:ptCount val="5"/>
                <c:pt idx="0">
                  <c:v>8.6939210113347531</c:v>
                </c:pt>
                <c:pt idx="1">
                  <c:v>8.4972603929847388</c:v>
                </c:pt>
                <c:pt idx="2">
                  <c:v>8.4541570670502448</c:v>
                </c:pt>
                <c:pt idx="3">
                  <c:v>8.436302641726515</c:v>
                </c:pt>
                <c:pt idx="4">
                  <c:v>8.3544055770057142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79-46D3-AA90-93AFB9EEA13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Sheet1!$C$2:$C$6</c:f>
              <c:numCache>
                <c:formatCode>0.0</c:formatCode>
                <c:ptCount val="5"/>
                <c:pt idx="0">
                  <c:v>1.3060789886652469</c:v>
                </c:pt>
                <c:pt idx="1">
                  <c:v>1.5027396070152612</c:v>
                </c:pt>
                <c:pt idx="2">
                  <c:v>1.5458429329497552</c:v>
                </c:pt>
                <c:pt idx="3">
                  <c:v>1.563697358273485</c:v>
                </c:pt>
                <c:pt idx="4">
                  <c:v>1.6455944229942858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79-46D3-AA90-93AFB9EEA13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0.59852983741424559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0.5903581591224496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0.16458744093523858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1.718269442129805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0.16458744093523769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0.59035815912244871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0.69650457885994932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7.6371524962028268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0.20094158259802342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0.17270139842336718</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4.8147858673946331E-2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0.50265678713590134</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4.8147858673946331E-2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0.17270139842336718</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0.49680467960083696</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9.0863140488934704</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0.14787397024366555</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0.27476664346023139</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7.6602885896770445E-2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0.79972321865778717</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7.6602885896770445E-2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0.2747666434602305</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0.86171086651914308</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8.1235443407503247</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7.7921689019758009</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0.27874435416688303</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0.35436927081144276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9.8795503251178474E-2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1.0314109830720994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9.8795503251178474E-2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0.35436927081144098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6.6428892488618274E-2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9.2704336665714742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Sheet1!$B$2:$B$6</c:f>
              <c:numCache>
                <c:formatCode>0.0</c:formatCode>
                <c:ptCount val="5"/>
                <c:pt idx="0">
                  <c:v>7.2100419004041374</c:v>
                </c:pt>
                <c:pt idx="1">
                  <c:v>7.2475752772387034</c:v>
                </c:pt>
                <c:pt idx="2">
                  <c:v>7.553651161754237</c:v>
                </c:pt>
                <c:pt idx="3">
                  <c:v>7.563746457956201</c:v>
                </c:pt>
                <c:pt idx="4">
                  <c:v>7.5876759913883074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70-4CFB-96D8-93EA5CFA8D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Sheet1!$C$2:$C$6</c:f>
              <c:numCache>
                <c:formatCode>0.0</c:formatCode>
                <c:ptCount val="5"/>
                <c:pt idx="0">
                  <c:v>2.7899580995958626</c:v>
                </c:pt>
                <c:pt idx="1">
                  <c:v>2.7524247227612966</c:v>
                </c:pt>
                <c:pt idx="2">
                  <c:v>2.446348838245763</c:v>
                </c:pt>
                <c:pt idx="3">
                  <c:v>2.436253542043799</c:v>
                </c:pt>
                <c:pt idx="4">
                  <c:v>2.4123240086116926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70-4CFB-96D8-93EA5CFA8D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Sheet1!$B$2:$B$6</c:f>
              <c:numCache>
                <c:formatCode>0.0</c:formatCode>
                <c:ptCount val="5"/>
                <c:pt idx="0">
                  <c:v>8.4781960186423007</c:v>
                </c:pt>
                <c:pt idx="1">
                  <c:v>8.2057578080107199</c:v>
                </c:pt>
                <c:pt idx="2">
                  <c:v>8.1605705460113818</c:v>
                </c:pt>
                <c:pt idx="3">
                  <c:v>8.0846322903523049</c:v>
                </c:pt>
                <c:pt idx="4">
                  <c:v>7.8789840697590847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981-4162-9C3A-D7BDD59489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Sheet1!$C$2:$C$6</c:f>
              <c:numCache>
                <c:formatCode>0.0</c:formatCode>
                <c:ptCount val="5"/>
                <c:pt idx="0">
                  <c:v>1.5218039813576993</c:v>
                </c:pt>
                <c:pt idx="1">
                  <c:v>1.7942421919892801</c:v>
                </c:pt>
                <c:pt idx="2">
                  <c:v>1.8394294539886182</c:v>
                </c:pt>
                <c:pt idx="3">
                  <c:v>1.9153677096476951</c:v>
                </c:pt>
                <c:pt idx="4">
                  <c:v>2.1210159302409153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981-4162-9C3A-D7BDD59489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7.0205954971232387E-2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0.38091529540412861</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0.10619633643557691</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1.1086746274595045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0.10619633643557869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0.38091529540412772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0.7209973847309854</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7.2769447282705411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0.96035920274017617</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0.58197230972478664</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0.16224952882019128</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1.6938619726239637</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0.16224952882019039</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0.45592035311414136</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8.3073930756810608</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0.27829800340010102</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0.37150088994186348</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0.10357167057974692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1.0812734897405427</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0.10357167057974692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0.37150088994186348</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5.3555090475505551E-3</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9.5204012444562736</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8.7978200655508481</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8.1732062054579373</c:v>
                </c:pt>
                <c:pt idx="1">
                  <c:v>8.2300685634037887</c:v>
                </c:pt>
                <c:pt idx="2">
                  <c:v>8.4392084874104718</c:v>
                </c:pt>
                <c:pt idx="3">
                  <c:v>8.5153676459215646</c:v>
                </c:pt>
                <c:pt idx="4">
                  <c:v>8.5471909413146534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43-4F29-9075-40D6687ABE5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1.8267937945420627</c:v>
                </c:pt>
                <c:pt idx="1">
                  <c:v>1.7699314365962113</c:v>
                </c:pt>
                <c:pt idx="2">
                  <c:v>1.5607915125895282</c:v>
                </c:pt>
                <c:pt idx="3">
                  <c:v>1.4846323540784354</c:v>
                </c:pt>
                <c:pt idx="4">
                  <c:v>1.4528090586853466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43-4F29-9075-40D6687ABE5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Sheet1!$B$2:$B$6</c:f>
              <c:numCache>
                <c:formatCode>0.0</c:formatCode>
                <c:ptCount val="5"/>
                <c:pt idx="0">
                  <c:v>8.9245224536332017</c:v>
                </c:pt>
                <c:pt idx="1">
                  <c:v>8.921399170546028</c:v>
                </c:pt>
                <c:pt idx="2">
                  <c:v>8.7978200655508481</c:v>
                </c:pt>
                <c:pt idx="3">
                  <c:v>8.7670279019951955</c:v>
                </c:pt>
                <c:pt idx="4">
                  <c:v>8.7157990798645884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33-45CC-9F80-9CADB58F81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Sheet1!$C$2:$C$6</c:f>
              <c:numCache>
                <c:formatCode>0.0</c:formatCode>
                <c:ptCount val="5"/>
                <c:pt idx="0">
                  <c:v>1.0754775463667983</c:v>
                </c:pt>
                <c:pt idx="1">
                  <c:v>1.078600829453972</c:v>
                </c:pt>
                <c:pt idx="2">
                  <c:v>1.2021799344491519</c:v>
                </c:pt>
                <c:pt idx="3">
                  <c:v>1.2329720980048045</c:v>
                </c:pt>
                <c:pt idx="4">
                  <c:v>1.2842009201354116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33-45CC-9F80-9CADB58F81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0.34236746495505166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0.32111878114887915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8.9525515331405181E-2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0.93463362946025175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8.9525515331404293E-2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0.32111878114887915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0.27874669526146434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8.4137163921143827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0.34836005864555375</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0.23686825481566309</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6.6037098490951962E-2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0.68941790296482353</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6.6037098490951962E-2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0.23686825481566309</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0.12364980880948373</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9.012790020011634</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3.0562307813769785E-2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0.37773811983338401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0.1053105636406908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1.0994272856363558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0.1053105636406908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0.37773811983338312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0.1589663319822936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8.9234557787572726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0.20732875998294897</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0.25246417901222706</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7.038512555362253E-2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0.73481068623483381</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7.038512555362253E-2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0.25246417901222706</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0.11798490709282916</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8.9473309744467873</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9.1078670491826053E-2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0.27699406250089798</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7.7223873671952603E-2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0.80620624258699536</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7.7223873671952603E-2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0.27699406250089886</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0.18672785496048938</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8.8174428756305865</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8.482725544303527</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8.0551867090194609</c:v>
                </c:pt>
                <c:pt idx="1">
                  <c:v>8.0703537218039898</c:v>
                </c:pt>
                <c:pt idx="2">
                  <c:v>8.4425596238229677</c:v>
                </c:pt>
                <c:pt idx="3">
                  <c:v>8.482725544303527</c:v>
                </c:pt>
                <c:pt idx="4">
                  <c:v>8.5823019662924303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D0-485A-93AF-A9477583DF8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1.9448132909805391</c:v>
                </c:pt>
                <c:pt idx="1">
                  <c:v>1.9296462781960102</c:v>
                </c:pt>
                <c:pt idx="2">
                  <c:v>1.5574403761770323</c:v>
                </c:pt>
                <c:pt idx="3">
                  <c:v>1.517274455696473</c:v>
                </c:pt>
                <c:pt idx="4">
                  <c:v>1.4176980337075697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D0-485A-93AF-A9477583DF8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Sheet1!$B$2:$B$6</c:f>
              <c:numCache>
                <c:formatCode>0.0</c:formatCode>
                <c:ptCount val="5"/>
                <c:pt idx="0">
                  <c:v>9.1607466708119585</c:v>
                </c:pt>
                <c:pt idx="1">
                  <c:v>8.9423697293986457</c:v>
                </c:pt>
                <c:pt idx="2">
                  <c:v>8.8898755478390239</c:v>
                </c:pt>
                <c:pt idx="3">
                  <c:v>8.8100675485440423</c:v>
                </c:pt>
                <c:pt idx="4">
                  <c:v>8.6818582432061913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06-423B-B757-BFBC2B2DD12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Sheet1!$C$2:$C$6</c:f>
              <c:numCache>
                <c:formatCode>0.0</c:formatCode>
                <c:ptCount val="5"/>
                <c:pt idx="0">
                  <c:v>0.83925332918804152</c:v>
                </c:pt>
                <c:pt idx="1">
                  <c:v>1.0576302706013543</c:v>
                </c:pt>
                <c:pt idx="2">
                  <c:v>1.1101244521609761</c:v>
                </c:pt>
                <c:pt idx="3">
                  <c:v>1.1899324514559577</c:v>
                </c:pt>
                <c:pt idx="4">
                  <c:v>1.3181417567938087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06-423B-B757-BFBC2B2DD12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0.28806869866002849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0.10206223079395826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1.0655151533576754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0.10206223079395826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0.36608668526026733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0.13076603086155636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8.482725544303527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0.39190974191456185</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0.36736366617160066</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0.10241824352465745</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1.0692318755613393</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0.10241824352465656</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0.36736366617160066</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0.45283261335983127</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9.0531094692021146</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1.014505266864429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0.25600902321091112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7.1373401613096021E-2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0.74512814754131185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7.1373401613096021E-2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0.25600902321091112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5.7809498960406103E-2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9.5539080302943855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0.60210643773550832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0.18194893148091662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1.8995209307303274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0.18194893148091662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0.65263203336173969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0.47612139829372779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7.3752947776708719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0.35017114922464998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0.19089780554067604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1.9929459013780257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0.19089780554067648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0.68473072075926389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1.1234999552347151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5.5866539287752746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0.35522824117209773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0.13800206511350499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1.4407219049517037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0.13800206511350588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0.49499916064410954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0.13830009851091951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8.1049736153838801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0.78644067796610173</c:v>
                </c:pt>
                <c:pt idx="1">
                  <c:v>6.1016949152542382E-2</c:v>
                </c:pt>
                <c:pt idx="2">
                  <c:v>8.1355932203389825E-2</c:v>
                </c:pt>
                <c:pt idx="3">
                  <c:v>3.7288135593220341E-2</c:v>
                </c:pt>
                <c:pt idx="4">
                  <c:v>6.7796610169491523E-3</c:v>
                </c:pt>
                <c:pt idx="5">
                  <c:v>2.7118644067796609E-2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6.5348874244792983</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Sheet1!$B$2:$B$6</c:f>
              <c:numCache>
                <c:formatCode>0.0</c:formatCode>
                <c:ptCount val="5"/>
                <c:pt idx="0">
                  <c:v>4.8657980507412546</c:v>
                </c:pt>
                <c:pt idx="1">
                  <c:v>5.1097276733829817</c:v>
                </c:pt>
                <c:pt idx="2">
                  <c:v>5.9197357691400692</c:v>
                </c:pt>
                <c:pt idx="3">
                  <c:v>6.1668925689257561</c:v>
                </c:pt>
                <c:pt idx="4">
                  <c:v>6.216696328846564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A7E-4D3E-8FDB-D25B3E57FA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Sheet1!$C$2:$C$6</c:f>
              <c:numCache>
                <c:formatCode>0.0</c:formatCode>
                <c:ptCount val="5"/>
                <c:pt idx="0">
                  <c:v>5.1342019492587454</c:v>
                </c:pt>
                <c:pt idx="1">
                  <c:v>4.8902723266170183</c:v>
                </c:pt>
                <c:pt idx="2">
                  <c:v>4.0802642308599308</c:v>
                </c:pt>
                <c:pt idx="3">
                  <c:v>3.8331074310742439</c:v>
                </c:pt>
                <c:pt idx="4">
                  <c:v>3.783303671153436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A7E-4D3E-8FDB-D25B3E57FA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Sheet1!$B$2:$B$6</c:f>
              <c:numCache>
                <c:formatCode>0.0</c:formatCode>
                <c:ptCount val="5"/>
                <c:pt idx="0">
                  <c:v>6.9035634079451684</c:v>
                </c:pt>
                <c:pt idx="1">
                  <c:v>6.8260840900565256</c:v>
                </c:pt>
                <c:pt idx="2">
                  <c:v>6.6477206294498394</c:v>
                </c:pt>
                <c:pt idx="3">
                  <c:v>6.5348874244792983</c:v>
                </c:pt>
                <c:pt idx="4">
                  <c:v>6.5091825379132766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DF-4A41-A380-34DD1DA40B7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Sheet1!$C$2:$C$6</c:f>
              <c:numCache>
                <c:formatCode>0.0</c:formatCode>
                <c:ptCount val="5"/>
                <c:pt idx="0">
                  <c:v>3.0964365920548316</c:v>
                </c:pt>
                <c:pt idx="1">
                  <c:v>3.1739159099434744</c:v>
                </c:pt>
                <c:pt idx="2">
                  <c:v>3.3522793705501606</c:v>
                </c:pt>
                <c:pt idx="3">
                  <c:v>3.4651125755207017</c:v>
                </c:pt>
                <c:pt idx="4">
                  <c:v>3.4908174620867234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DF-4A41-A380-34DD1DA40B7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0.81074897891139486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0.64173575922007142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0.17891113171649486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1.867806733845967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0.17891113171649486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0.64173575922007231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0.29049512891198681</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7.5278939434096479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0.96902461303867682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0.43587533852803428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0.12151878554833306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1.2686388139091695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0.12151878554833395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0.4358753385280334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0.56008796331458655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8.0484558793578245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0.72468577448693861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0.52114496041690916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0.14529131861041034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1.5168206732933252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0.14529131861041122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0.52114496041691005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0.29982835771809491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7.9430934817671606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0.34478785394614331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0.63400703062409969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0.17675641996797831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1.8453118500745411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0.17675641996797875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0.63400703062409924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1.8135197192665231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5.3755235865021396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0.30224534822323901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0.59257588110461112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0.16520572524300992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1.7247242422442874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0.16520572524300992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0.59257588110461157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1.157250030630764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3.7794702313597202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0.17366155592975208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0.10821870521168897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1.1297878694478554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0.10821870521168897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0.38816932342076882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0.47536867662672044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8.461281711903311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9.5798442325791999</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0.3559322033898305</c:v>
                </c:pt>
                <c:pt idx="1">
                  <c:v>0.64406779661016944</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Sheet1!$B$2:$B$6</c:f>
              <c:numCache>
                <c:formatCode>0.0</c:formatCode>
                <c:ptCount val="5"/>
                <c:pt idx="0">
                  <c:v>9.3040518466937687</c:v>
                </c:pt>
                <c:pt idx="1">
                  <c:v>9.393982641694576</c:v>
                </c:pt>
                <c:pt idx="2">
                  <c:v>9.4168623919406738</c:v>
                </c:pt>
                <c:pt idx="3">
                  <c:v>9.4347463504698634</c:v>
                </c:pt>
                <c:pt idx="4">
                  <c:v>9.443966571241182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567-48DE-8500-4E40C4DA10D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Sheet1!$C$2:$C$6</c:f>
              <c:numCache>
                <c:formatCode>0.0</c:formatCode>
                <c:ptCount val="5"/>
                <c:pt idx="0">
                  <c:v>0.69594815330623128</c:v>
                </c:pt>
                <c:pt idx="1">
                  <c:v>0.60601735830542403</c:v>
                </c:pt>
                <c:pt idx="2">
                  <c:v>0.58313760805932624</c:v>
                </c:pt>
                <c:pt idx="3">
                  <c:v>0.56525364953013657</c:v>
                </c:pt>
                <c:pt idx="4">
                  <c:v>0.556033428758818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567-48DE-8500-4E40C4DA10D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Sheet1!$B$2:$B$6</c:f>
              <c:numCache>
                <c:formatCode>0.0</c:formatCode>
                <c:ptCount val="5"/>
                <c:pt idx="0">
                  <c:v>9.7181241741034583</c:v>
                </c:pt>
                <c:pt idx="1">
                  <c:v>9.5798442325791999</c:v>
                </c:pt>
                <c:pt idx="2">
                  <c:v>9.5086169146143327</c:v>
                </c:pt>
                <c:pt idx="3">
                  <c:v>9.5069791177314134</c:v>
                </c:pt>
                <c:pt idx="4">
                  <c:v>9.5057029046091035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528-4668-B3B5-34B1D934442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Sheet1!$C$2:$C$6</c:f>
              <c:numCache>
                <c:formatCode>0.0</c:formatCode>
                <c:ptCount val="5"/>
                <c:pt idx="0">
                  <c:v>0.2818758258965417</c:v>
                </c:pt>
                <c:pt idx="1">
                  <c:v>0.42015576742080007</c:v>
                </c:pt>
                <c:pt idx="2">
                  <c:v>0.49138308538566733</c:v>
                </c:pt>
                <c:pt idx="3">
                  <c:v>0.49302088226858665</c:v>
                </c:pt>
                <c:pt idx="4">
                  <c:v>0.4942970953908965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528-4668-B3B5-34B1D934442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0.32467501520923747</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8.7896959686505127E-2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2.4505015196696789E-2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0.25582886854640918</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2.4505015196696789E-2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8.7896959686505127E-2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1.6798897950355496E-2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9.7393168466612785</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2.235631412181327E-2</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0.30636578424350969</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8.5412490095352567E-2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0.89169423179017926</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8.5412490095352567E-2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0.29103115992418971</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9.180128106735653</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0.11229071302484428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0.10847252471142887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3.0241328891900565E-2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0.31571516653445642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9.5036213475836462E-3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9.8200877443406682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Sheet1!$B$2:$B$6</c:f>
              <c:numCache>
                <c:formatCode>0.0</c:formatCode>
                <c:ptCount val="5"/>
                <c:pt idx="0">
                  <c:v>5.9500408942981791</c:v>
                </c:pt>
                <c:pt idx="1">
                  <c:v>6.159330082577525</c:v>
                </c:pt>
                <c:pt idx="2">
                  <c:v>6.2441351264851734</c:v>
                </c:pt>
                <c:pt idx="3">
                  <c:v>6.4473997108087078</c:v>
                </c:pt>
                <c:pt idx="4">
                  <c:v>6.4488495874607636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CA-4B25-B85D-9D5B86B3099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Sheet1!$C$2:$C$6</c:f>
              <c:numCache>
                <c:formatCode>0.0</c:formatCode>
                <c:ptCount val="5"/>
                <c:pt idx="0">
                  <c:v>4.0499591057018209</c:v>
                </c:pt>
                <c:pt idx="1">
                  <c:v>3.840669917422475</c:v>
                </c:pt>
                <c:pt idx="2">
                  <c:v>3.7558648735148266</c:v>
                </c:pt>
                <c:pt idx="3">
                  <c:v>3.5526002891912922</c:v>
                </c:pt>
                <c:pt idx="4">
                  <c:v>3.5511504125392364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CA-4B25-B85D-9D5B86B3099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Sheet1!$B$2:$B$6</c:f>
              <c:numCache>
                <c:formatCode>0.0</c:formatCode>
                <c:ptCount val="5"/>
                <c:pt idx="0">
                  <c:v>7.3400775579052073</c:v>
                </c:pt>
                <c:pt idx="1">
                  <c:v>6.7676453216298791</c:v>
                </c:pt>
                <c:pt idx="2">
                  <c:v>6.6763753341658729</c:v>
                </c:pt>
                <c:pt idx="3">
                  <c:v>6.597493682932555</c:v>
                </c:pt>
                <c:pt idx="4">
                  <c:v>6.5294805946266381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CD8-433A-BB51-B8C63599F9D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Sheet1!$C$2:$C$6</c:f>
              <c:numCache>
                <c:formatCode>0.0</c:formatCode>
                <c:ptCount val="5"/>
                <c:pt idx="0">
                  <c:v>2.6599224420947927</c:v>
                </c:pt>
                <c:pt idx="1">
                  <c:v>3.2323546783701209</c:v>
                </c:pt>
                <c:pt idx="2">
                  <c:v>3.3236246658341271</c:v>
                </c:pt>
                <c:pt idx="3">
                  <c:v>3.402506317067445</c:v>
                </c:pt>
                <c:pt idx="4">
                  <c:v>3.4705194053733619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CD8-433A-BB51-B8C63599F9D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0.90648986837984946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0.50555484917263294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0.14094491215537897</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1.4714448089362349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0.14094491215537897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0.5055548491726336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1.1198798983970963</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0.91554554018255563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8.1099203061996583E-2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0.21278940670528623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2.1891547776487581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8.6245212992209854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0.37966101694915255</c:v>
                </c:pt>
                <c:pt idx="1">
                  <c:v>0.31864406779661009</c:v>
                </c:pt>
                <c:pt idx="2">
                  <c:v>0.30169491525423731</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0.63003225777195482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0.22944396180206272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2.3953622828415595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0.20388920019711243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8.1427418310344599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0.56900195369548312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0.31773415053581511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3.3170992785627007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0.31773415053581466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1.0346290526325488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4.1960834827264302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5.8772982967001397E-2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0.35230476784529863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9.821993525952788E-2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1.0254021352140787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9.8219935259528768E-2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0.35230476784529863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9.9208557688408305E-2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7.7165399533087928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0.49829234349665263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0.59002128697620293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0.16449352349949908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1.7172889574767947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0.16449352349949908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0.59002128697620204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0.18775899449255995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6.1048132593158417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0.38323501052607689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0.10797712067717846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1.1272657613150443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0.10797712067717846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0.38730278463593848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0.43376461818791334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8.4648359163735414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8.9582084944655467</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Sheet1!$B$2:$B$6</c:f>
              <c:numCache>
                <c:formatCode>0.0</c:formatCode>
                <c:ptCount val="5"/>
                <c:pt idx="0">
                  <c:v>8.4492013406758986</c:v>
                </c:pt>
                <c:pt idx="1">
                  <c:v>8.480443484258636</c:v>
                </c:pt>
                <c:pt idx="2">
                  <c:v>8.5250166766725801</c:v>
                </c:pt>
                <c:pt idx="3">
                  <c:v>8.5768376487138891</c:v>
                </c:pt>
                <c:pt idx="4">
                  <c:v>8.7166091596683195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3E-4BA3-BD2C-782A8A54E9C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Sheet1!$C$2:$C$6</c:f>
              <c:numCache>
                <c:formatCode>0.0</c:formatCode>
                <c:ptCount val="5"/>
                <c:pt idx="0">
                  <c:v>1.5507986593241014</c:v>
                </c:pt>
                <c:pt idx="1">
                  <c:v>1.519556515741364</c:v>
                </c:pt>
                <c:pt idx="2">
                  <c:v>1.4749833233274199</c:v>
                </c:pt>
                <c:pt idx="3">
                  <c:v>1.4231623512861109</c:v>
                </c:pt>
                <c:pt idx="4">
                  <c:v>1.2833908403316805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3E-4BA3-BD2C-782A8A54E9C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Sheet1!$B$2:$B$6</c:f>
              <c:numCache>
                <c:formatCode>0.0</c:formatCode>
                <c:ptCount val="5"/>
                <c:pt idx="0">
                  <c:v>9.0119751912434705</c:v>
                </c:pt>
                <c:pt idx="1">
                  <c:v>8.9582084944655467</c:v>
                </c:pt>
                <c:pt idx="2">
                  <c:v>8.9411364898052792</c:v>
                </c:pt>
                <c:pt idx="3">
                  <c:v>8.8938299850796572</c:v>
                </c:pt>
                <c:pt idx="4">
                  <c:v>8.83913622440698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C3-4C78-8FB3-6A49D2C8C91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Sheet1!$C$2:$C$6</c:f>
              <c:numCache>
                <c:formatCode>0.0</c:formatCode>
                <c:ptCount val="5"/>
                <c:pt idx="0">
                  <c:v>0.98802480875652954</c:v>
                </c:pt>
                <c:pt idx="1">
                  <c:v>1.0417915055344533</c:v>
                </c:pt>
                <c:pt idx="2">
                  <c:v>1.0588635101947208</c:v>
                </c:pt>
                <c:pt idx="3">
                  <c:v>1.1061700149203428</c:v>
                </c:pt>
                <c:pt idx="4">
                  <c:v>1.16086377559302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C3-4C78-8FB3-6A49D2C8C91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0.20858514153106711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0.32166819495975929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8.9678687794172873E-2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0.93623272815607717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8.9678687794171097E-2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0.32166819495976107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0.32874266342993685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8.7496308667043063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0.284023517143277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0.24407166413966763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6.8045355154007225E-2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0.71038381650278026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6.8045355154007225E-2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0.18046673866797214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9.347714578539609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0.4576271186440678</c:v>
                </c:pt>
                <c:pt idx="1">
                  <c:v>0.53220338983050852</c:v>
                </c:pt>
                <c:pt idx="2">
                  <c:v>0</c:v>
                </c:pt>
                <c:pt idx="3">
                  <c:v>1.016949152542373E-2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0.19916022460047333</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0.39077105771137788</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0.10894404927997581</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1.1373603582142318</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0.1089440492799767</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0.39077105771137788</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0.1952448426662734</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8.777280038152723</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8.7263801961228449</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7.9336938966205857</c:v>
                </c:pt>
                <c:pt idx="1">
                  <c:v>8.1599307562603265</c:v>
                </c:pt>
                <c:pt idx="2">
                  <c:v>8.441341343383705</c:v>
                </c:pt>
                <c:pt idx="3">
                  <c:v>8.443882676528542</c:v>
                </c:pt>
                <c:pt idx="4">
                  <c:v>8.4455197654815244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519-4150-B99B-AB66321C232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2.0663061033794143</c:v>
                </c:pt>
                <c:pt idx="1">
                  <c:v>1.8400692437396735</c:v>
                </c:pt>
                <c:pt idx="2">
                  <c:v>1.558658656616295</c:v>
                </c:pt>
                <c:pt idx="3">
                  <c:v>1.556117323471458</c:v>
                </c:pt>
                <c:pt idx="4">
                  <c:v>1.5544802345184756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519-4150-B99B-AB66321C232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8.8718130430238684</c:v>
                </c:pt>
                <c:pt idx="1">
                  <c:v>8.8245534378342292</c:v>
                </c:pt>
                <c:pt idx="2">
                  <c:v>8.7263801961228449</c:v>
                </c:pt>
                <c:pt idx="3">
                  <c:v>8.6979610745668143</c:v>
                </c:pt>
                <c:pt idx="4">
                  <c:v>8.696054506411512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25-4D53-BC2D-640A06AA4E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0.0</c:formatCode>
                <c:ptCount val="5"/>
                <c:pt idx="0">
                  <c:v>1.1281869569761316</c:v>
                </c:pt>
                <c:pt idx="1">
                  <c:v>1.1754465621657708</c:v>
                </c:pt>
                <c:pt idx="2">
                  <c:v>1.2736198038771551</c:v>
                </c:pt>
                <c:pt idx="3">
                  <c:v>1.3020389254331857</c:v>
                </c:pt>
                <c:pt idx="4">
                  <c:v>1.303945493588488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25-4D53-BC2D-640A06AA4E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8.7705276552270561E-2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0.3219574705191377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8.9759335657350725E-2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0.93707468036144892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8.9759335657351613E-2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0.3219574705191377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0.27838414957780344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8.4760510779669129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0.25508932090485104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0.2075062791194302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5.7851199192414882E-2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0.60395828015823483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5.7851199192414882E-2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0.2075062791194302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0.1215579610028108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9.3210565055547132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0.24308206744753669</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7.3455884805801119E-2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0.76686897547716626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7.3455884805801119E-2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0.26347867543384851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0.23551310414845261</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8.8052204031048902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1.7278549613096104</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0.39392283603263678</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0.1098227415115911</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1.1465337799652531</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0.1098227415115911</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0.39392283603263678</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0.2047338643075669</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8.3031927978648632</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8.3152787896302769</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Sheet1!$B$2:$B$6</c:f>
              <c:numCache>
                <c:formatCode>0.0</c:formatCode>
                <c:ptCount val="5"/>
                <c:pt idx="0">
                  <c:v>7.9310759664812496</c:v>
                </c:pt>
                <c:pt idx="1">
                  <c:v>7.9560089358476107</c:v>
                </c:pt>
                <c:pt idx="2">
                  <c:v>8.2834588032716976</c:v>
                </c:pt>
                <c:pt idx="3">
                  <c:v>8.3152787896302769</c:v>
                </c:pt>
                <c:pt idx="4">
                  <c:v>8.3715776079867172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811-4096-BCDF-54BCA97FC4F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Sheet1!$C$2:$C$6</c:f>
              <c:numCache>
                <c:formatCode>0.0</c:formatCode>
                <c:ptCount val="5"/>
                <c:pt idx="0">
                  <c:v>2.0689240335187504</c:v>
                </c:pt>
                <c:pt idx="1">
                  <c:v>2.0439910641523893</c:v>
                </c:pt>
                <c:pt idx="2">
                  <c:v>1.7165411967283024</c:v>
                </c:pt>
                <c:pt idx="3">
                  <c:v>1.6847212103697231</c:v>
                </c:pt>
                <c:pt idx="4">
                  <c:v>1.6284223920132828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811-4096-BCDF-54BCA97FC4F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c:v>
                </c:pt>
                <c:pt idx="1">
                  <c:v>4</c:v>
                </c:pt>
                <c:pt idx="2">
                  <c:v>9</c:v>
                </c:pt>
                <c:pt idx="3">
                  <c:v>64</c:v>
                </c:pt>
                <c:pt idx="6">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Sheet1!$B$2:$B$6</c:f>
              <c:numCache>
                <c:formatCode>0.0</c:formatCode>
                <c:ptCount val="5"/>
                <c:pt idx="0">
                  <c:v>8.6468085534402839</c:v>
                </c:pt>
                <c:pt idx="1">
                  <c:v>8.5738118514643524</c:v>
                </c:pt>
                <c:pt idx="2">
                  <c:v>8.5204609281593395</c:v>
                </c:pt>
                <c:pt idx="3">
                  <c:v>8.5167907705137829</c:v>
                </c:pt>
                <c:pt idx="4">
                  <c:v>8.42593426692852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43E-4BF6-B522-1518CFB72F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Sheet1!$C$2:$C$6</c:f>
              <c:numCache>
                <c:formatCode>0.0</c:formatCode>
                <c:ptCount val="5"/>
                <c:pt idx="0">
                  <c:v>1.3531914465597161</c:v>
                </c:pt>
                <c:pt idx="1">
                  <c:v>1.4261881485356476</c:v>
                </c:pt>
                <c:pt idx="2">
                  <c:v>1.4795390718406605</c:v>
                </c:pt>
                <c:pt idx="3">
                  <c:v>1.4832092294862171</c:v>
                </c:pt>
                <c:pt idx="4">
                  <c:v>1.57406573307148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43E-4BF6-B522-1518CFB72F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0.23119678795998855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0.30515018665326643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8.5073590575639457E-2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0.88815616907186623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8.5073590575639457E-2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0.30515018665326643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1.2619963586038452E-2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8.452634516895742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0.56100790979772075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0.3382291634568535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9.4295761992651883E-2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0.98443432520511021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9.4295761992650995E-2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0.3382291634568535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0.39162674641215389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7.7956321012933296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0.62851442285641745</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0.38036922602070522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0.10604409637418133</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1.1070852629011974</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0.10604409637418044</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0.38036922602070611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9.9800107747004319E-2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8.0917763220877692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0.66311197682170331</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0.33568343186405958</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9.3586031057808938E-2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0.97702483532821116</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9.3586031057807162E-2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0.33568343186406047</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0.10841060822391846</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8.4512886989488418</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0.36344512958431885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0.26524032297482059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7.394701896922129E-2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0.77199634619388391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7.394701896922129E-2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0.26524032297482059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0.22684247440221128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8.6916620426492859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0.68327007418870167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0.38928444396055628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0.10852959248095306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1.1330334882611126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0.10852959248095395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0.38928444396055539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0.25366911355093436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8.408679055906692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0.25724755067357119</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0.61165152550727342</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0.17052387228292076</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1.7802449399081484</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0.17052387228292076</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0.27574915968022928</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8.8050930641069378</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8.2885168909730069</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Sheet1!$B$2:$B$6</c:f>
              <c:numCache>
                <c:formatCode>0.0</c:formatCode>
                <c:ptCount val="5"/>
                <c:pt idx="0">
                  <c:v>7.2481129738540258</c:v>
                </c:pt>
                <c:pt idx="1">
                  <c:v>7.3652957188150401</c:v>
                </c:pt>
                <c:pt idx="2">
                  <c:v>7.391152185595887</c:v>
                </c:pt>
                <c:pt idx="3">
                  <c:v>7.5452812993763914</c:v>
                </c:pt>
                <c:pt idx="4">
                  <c:v>7.5470220273507991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2C-43ED-A6F5-0621717692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Sheet1!$C$2:$C$6</c:f>
              <c:numCache>
                <c:formatCode>0.0</c:formatCode>
                <c:ptCount val="5"/>
                <c:pt idx="0">
                  <c:v>2.7518870261459742</c:v>
                </c:pt>
                <c:pt idx="1">
                  <c:v>2.6347042811849599</c:v>
                </c:pt>
                <c:pt idx="2">
                  <c:v>2.608847814404113</c:v>
                </c:pt>
                <c:pt idx="3">
                  <c:v>2.4547187006236086</c:v>
                </c:pt>
                <c:pt idx="4">
                  <c:v>2.4529779726492009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2C-43ED-A6F5-0621717692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0.91554554018255563</c:v>
                </c:pt>
                <c:pt idx="1">
                  <c:v>4.1960834827264302</c:v>
                </c:pt>
                <c:pt idx="2">
                  <c:v>5.4705324694749971</c:v>
                </c:pt>
                <c:pt idx="3">
                  <c:v>6.1048132593158417</c:v>
                </c:pt>
                <c:pt idx="4">
                  <c:v>8.1427418310344599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3.2042575743585351</c:v>
                </c:pt>
                <c:pt idx="1">
                  <c:v>5.6332485655474924</c:v>
                </c:pt>
                <c:pt idx="2">
                  <c:v>6.1263293792393192</c:v>
                </c:pt>
                <c:pt idx="3">
                  <c:v>6.5297339648749544</c:v>
                </c:pt>
                <c:pt idx="4">
                  <c:v>8.3860240915862114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Sheet1!$B$2:$B$6</c:f>
              <c:numCache>
                <c:formatCode>0.0</c:formatCode>
                <c:ptCount val="5"/>
                <c:pt idx="0">
                  <c:v>8.2885168909730069</c:v>
                </c:pt>
                <c:pt idx="1">
                  <c:v>8.2312504032891542</c:v>
                </c:pt>
                <c:pt idx="2">
                  <c:v>8.0569489444154652</c:v>
                </c:pt>
                <c:pt idx="3">
                  <c:v>8.0213961833227057</c:v>
                </c:pt>
                <c:pt idx="4">
                  <c:v>7.9372919143558374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F5-4F50-A754-E7F72CBF36F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Sheet1!$C$2:$C$6</c:f>
              <c:numCache>
                <c:formatCode>0.0</c:formatCode>
                <c:ptCount val="5"/>
                <c:pt idx="0">
                  <c:v>1.7114831090269931</c:v>
                </c:pt>
                <c:pt idx="1">
                  <c:v>1.7687495967108458</c:v>
                </c:pt>
                <c:pt idx="2">
                  <c:v>1.9430510555845348</c:v>
                </c:pt>
                <c:pt idx="3">
                  <c:v>1.9786038166772943</c:v>
                </c:pt>
                <c:pt idx="4">
                  <c:v>2.0627080856441626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F5-4F50-A754-E7F72CBF36F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0.68170167069190502</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0.3191101267100942</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8.8965517491629065E-2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0.92878733177023065</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8.8965517491629953E-2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0.31911012671009331</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0.53017122337924683</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9.0048696451967629</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0.25228987859449248</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0.28417614301182859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7.9226184021386814E-2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0.82711007745766807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7.9226184021386814E-2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0.14440039254176895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9.2423047834371594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1.1750875865413022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0.48791946478835424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0.13602829884044976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1.4201160661730885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0.13602829884044976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0.48791946478835335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0.34727617210648987</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8.1657533913304672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0.29146252951410778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0.8232403904655734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0.22951326588365362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2.3960858075827929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0.22951326588365273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0.82324039046557473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0.25228372105758634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6.7411397439276417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7.8630187789454196</c:v>
                </c:pt>
                <c:pt idx="1">
                  <c:v>7.9254598636581957</c:v>
                </c:pt>
                <c:pt idx="2">
                  <c:v>8.1996924865759269</c:v>
                </c:pt>
                <c:pt idx="3">
                  <c:v>8.2907472654459173</c:v>
                </c:pt>
                <c:pt idx="4">
                  <c:v>8.3168233198806369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32-4817-A438-41E2797AE4F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2.1369812210545804</c:v>
                </c:pt>
                <c:pt idx="1">
                  <c:v>2.0745401363418043</c:v>
                </c:pt>
                <c:pt idx="2">
                  <c:v>1.8003075134240731</c:v>
                </c:pt>
                <c:pt idx="3">
                  <c:v>1.7092527345540827</c:v>
                </c:pt>
                <c:pt idx="4">
                  <c:v>1.6831766801193631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32-4817-A438-41E2797AE4F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Sheet1!$B$2:$B$6</c:f>
              <c:numCache>
                <c:formatCode>0.0</c:formatCode>
                <c:ptCount val="5"/>
                <c:pt idx="0">
                  <c:v>8.7162157160469143</c:v>
                </c:pt>
                <c:pt idx="1">
                  <c:v>8.6752227193185139</c:v>
                </c:pt>
                <c:pt idx="2">
                  <c:v>8.5777204207795332</c:v>
                </c:pt>
                <c:pt idx="3">
                  <c:v>8.5613938341880633</c:v>
                </c:pt>
                <c:pt idx="4">
                  <c:v>8.5251358701187705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D1-430F-915C-9729F23FF28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Sheet1!$C$2:$C$6</c:f>
              <c:numCache>
                <c:formatCode>0.0</c:formatCode>
                <c:ptCount val="5"/>
                <c:pt idx="0">
                  <c:v>1.2837842839530857</c:v>
                </c:pt>
                <c:pt idx="1">
                  <c:v>1.3247772806814861</c:v>
                </c:pt>
                <c:pt idx="2">
                  <c:v>1.4222795792204668</c:v>
                </c:pt>
                <c:pt idx="3">
                  <c:v>1.4386061658119367</c:v>
                </c:pt>
                <c:pt idx="4">
                  <c:v>1.4748641298812295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2D1-430F-915C-9729F23FF28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2.061694855023255E-2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0.22976714330323311</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6.4057361692931636E-2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0.66874973275590577</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6.4057361692931636E-2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0.17163867414934053</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9.2407200593185319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0.31484133829207916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0.10943611990596125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1.1424975054667614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0.10943611990596125</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0.39253606424689913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0.62857923475560007</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8.0429337505052469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7.2126189617759593</c:v>
                </c:pt>
                <c:pt idx="1">
                  <c:v>7.5278939434096479</c:v>
                </c:pt>
                <c:pt idx="2">
                  <c:v>3.7794702313597202</c:v>
                </c:pt>
                <c:pt idx="3">
                  <c:v>6.3377896578090303</c:v>
                </c:pt>
                <c:pt idx="4">
                  <c:v>8.9977507259844387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6.4598193756752407</c:v>
                </c:pt>
                <c:pt idx="1">
                  <c:v>6.9389663609804657</c:v>
                </c:pt>
                <c:pt idx="2">
                  <c:v>3.2685773566332479</c:v>
                </c:pt>
                <c:pt idx="3">
                  <c:v>5.8851012688846627</c:v>
                </c:pt>
                <c:pt idx="4">
                  <c:v>8.6138900947930974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0.57474398046698916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0.3151744614984473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8.7868283455724949E-2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0.91733236470807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8.7868283455724949E-2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0.3151744614984473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0.25148226092033887</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8.4852247152807667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1.353194564035487E-2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0.32724019348019162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9.123211932247699E-2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0.95245033206533947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9.123211932247699E-2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0.3272401934801934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0.2898912987799207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8.5959645123586519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7.2583615602202833E-2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0.3661847330065866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0.10208956577257577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1.0658005266412758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0.10208956577257489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0.36618473300658749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0.28590663466926713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8.4891150184710078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0.35606419417321966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0.22349474951519177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6.2308665200539792E-2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0.65049359043203481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6.2308665200539792E-2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0.22349474951519177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5.1223994894234792E-2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9.4008273491406982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0.23030844065081002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0.28980834560118751</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8.0796399993992907E-2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0.84350290857490862</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8.0796399993992907E-2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0.28980834560118751</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0.21070532660980135</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8.758724607253491</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8.2225159946689956</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Sheet1!$B$2:$B$6</c:f>
              <c:numCache>
                <c:formatCode>0.0</c:formatCode>
                <c:ptCount val="5"/>
                <c:pt idx="0">
                  <c:v>7.0133553853424173</c:v>
                </c:pt>
                <c:pt idx="1">
                  <c:v>7.7702286382242036</c:v>
                </c:pt>
                <c:pt idx="2">
                  <c:v>7.7835880115174199</c:v>
                </c:pt>
                <c:pt idx="3">
                  <c:v>7.9019061845314669</c:v>
                </c:pt>
                <c:pt idx="4">
                  <c:v>7.945728387081135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1E6-4591-A145-2804B2A3DBF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Sheet1!$C$2:$C$6</c:f>
              <c:numCache>
                <c:formatCode>0.0</c:formatCode>
                <c:ptCount val="5"/>
                <c:pt idx="0">
                  <c:v>2.9866446146575827</c:v>
                </c:pt>
                <c:pt idx="1">
                  <c:v>2.2297713617757964</c:v>
                </c:pt>
                <c:pt idx="2">
                  <c:v>2.2164119884825801</c:v>
                </c:pt>
                <c:pt idx="3">
                  <c:v>2.0980938154685331</c:v>
                </c:pt>
                <c:pt idx="4">
                  <c:v>2.054271612918865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1E6-4591-A145-2804B2A3DBF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Sheet1!$B$2:$B$6</c:f>
              <c:numCache>
                <c:formatCode>0.0</c:formatCode>
                <c:ptCount val="5"/>
                <c:pt idx="0">
                  <c:v>8.5861034454736007</c:v>
                </c:pt>
                <c:pt idx="1">
                  <c:v>8.3806246286702031</c:v>
                </c:pt>
                <c:pt idx="2">
                  <c:v>8.2597792679950217</c:v>
                </c:pt>
                <c:pt idx="3">
                  <c:v>8.2225159946689956</c:v>
                </c:pt>
                <c:pt idx="4">
                  <c:v>8.0473511941219318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26-4E9D-A359-30AE6B4D12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Sheet1!$C$2:$C$6</c:f>
              <c:numCache>
                <c:formatCode>0.0</c:formatCode>
                <c:ptCount val="5"/>
                <c:pt idx="0">
                  <c:v>1.4138965545263993</c:v>
                </c:pt>
                <c:pt idx="1">
                  <c:v>1.6193753713297969</c:v>
                </c:pt>
                <c:pt idx="2">
                  <c:v>1.7402207320049783</c:v>
                </c:pt>
                <c:pt idx="3">
                  <c:v>1.7774840053310044</c:v>
                </c:pt>
                <c:pt idx="4">
                  <c:v>1.9526488058780682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26-4E9D-A359-30AE6B4D12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3.2959837994896546E-2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0.22389306309978352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6.2419712049921472E-2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0.65165290372382501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6.2419712049921472E-2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0.18758970192940616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9.3766057401539769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0.10464569525131751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0.27694502254579767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7.7210201699118741E-2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0.80606350913783587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7.7210201699118741E-2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0.12639446167336921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8.9531525860439807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6.5122365809496934</c:v>
                </c:pt>
                <c:pt idx="1">
                  <c:v>6.0842398353314584</c:v>
                </c:pt>
                <c:pt idx="2">
                  <c:v>6.5633484949841314</c:v>
                </c:pt>
                <c:pt idx="3">
                  <c:v>9.8200877443406682</c:v>
                </c:pt>
                <c:pt idx="4">
                  <c:v>9.2407200593185319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7.0770804895995223</c:v>
                </c:pt>
                <c:pt idx="1">
                  <c:v>6.3305318077747614</c:v>
                </c:pt>
                <c:pt idx="2">
                  <c:v>6.7495348838123164</c:v>
                </c:pt>
                <c:pt idx="3">
                  <c:v>9.8326387953851881</c:v>
                </c:pt>
                <c:pt idx="4">
                  <c:v>9.2305027008475573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0.96800735037228058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0.32747957022434715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3.4188400721274075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0.32747957022434715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0.87165297941388253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6.3377896578090303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0.44591816688472097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0.16376942780470216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1.7097295015518625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8.4841510385624375E-2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8.1965832112084431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8.75812674791554E-3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0.56743672594393146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0.15819711673775938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1.6515553676448977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0.15819711673775672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0.39394762397181715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8.5150676049569611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6.1651054939713754</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Sheet1!$B$2:$B$6</c:f>
              <c:numCache>
                <c:formatCode>0.0</c:formatCode>
                <c:ptCount val="5"/>
                <c:pt idx="0">
                  <c:v>5.0037877852054269</c:v>
                </c:pt>
                <c:pt idx="1">
                  <c:v>5.1826504654438956</c:v>
                </c:pt>
                <c:pt idx="2">
                  <c:v>5.8554043212781739</c:v>
                </c:pt>
                <c:pt idx="3">
                  <c:v>6.0178498878683477</c:v>
                </c:pt>
                <c:pt idx="4">
                  <c:v>6.1651054939713754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47-412B-BEE7-94496708FB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Sheet1!$C$2:$C$6</c:f>
              <c:numCache>
                <c:formatCode>0.0</c:formatCode>
                <c:ptCount val="5"/>
                <c:pt idx="0">
                  <c:v>4.9962122147945731</c:v>
                </c:pt>
                <c:pt idx="1">
                  <c:v>4.8173495345561044</c:v>
                </c:pt>
                <c:pt idx="2">
                  <c:v>4.1445956787218261</c:v>
                </c:pt>
                <c:pt idx="3">
                  <c:v>3.9821501121316523</c:v>
                </c:pt>
                <c:pt idx="4">
                  <c:v>3.8348945060286246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47-412B-BEE7-94496708FB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Sheet1!$B$2:$B$6</c:f>
              <c:numCache>
                <c:formatCode>0.0</c:formatCode>
                <c:ptCount val="5"/>
                <c:pt idx="0">
                  <c:v>6.7723565425011287</c:v>
                </c:pt>
                <c:pt idx="1">
                  <c:v>6.7436974420783518</c:v>
                </c:pt>
                <c:pt idx="2">
                  <c:v>6.5899181267490254</c:v>
                </c:pt>
                <c:pt idx="3">
                  <c:v>6.5389704282911332</c:v>
                </c:pt>
                <c:pt idx="4">
                  <c:v>6.3617649314728073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F6-4F5C-9E67-8EFC9BFC93C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Sheet1!$C$2:$C$6</c:f>
              <c:numCache>
                <c:formatCode>0.0</c:formatCode>
                <c:ptCount val="5"/>
                <c:pt idx="0">
                  <c:v>3.2276434574988713</c:v>
                </c:pt>
                <c:pt idx="1">
                  <c:v>3.2563025579216482</c:v>
                </c:pt>
                <c:pt idx="2">
                  <c:v>3.4100818732509746</c:v>
                </c:pt>
                <c:pt idx="3">
                  <c:v>3.4610295717088668</c:v>
                </c:pt>
                <c:pt idx="4">
                  <c:v>3.6382350685271927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F6-4F5C-9E67-8EFC9BFC93C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0.30037409304185481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0.24716092777721999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2.5803248842975499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0.24716092777722043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0.88654073178627257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0.34919892882284298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6.2459711526112924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0.48541389863847417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0.58556874897546063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0.16325218919440854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1.7043296041276852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0.16325218919440765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0.58556874897546063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0.16650532231101245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6.0842398353314584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5.7517285572307904</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Sheet1!$B$2:$B$6</c:f>
              <c:numCache>
                <c:formatCode>0.0</c:formatCode>
                <c:ptCount val="5"/>
                <c:pt idx="0">
                  <c:v>5.2664036936926504</c:v>
                </c:pt>
                <c:pt idx="1">
                  <c:v>5.6679280793464129</c:v>
                </c:pt>
                <c:pt idx="2">
                  <c:v>5.7517285572307904</c:v>
                </c:pt>
                <c:pt idx="3">
                  <c:v>5.775668032936716</c:v>
                </c:pt>
                <c:pt idx="4">
                  <c:v>5.9361313180155673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283-4815-A206-5D49906A93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Sheet1!$C$2:$C$6</c:f>
              <c:numCache>
                <c:formatCode>0.0</c:formatCode>
                <c:ptCount val="5"/>
                <c:pt idx="0">
                  <c:v>4.7335963063073496</c:v>
                </c:pt>
                <c:pt idx="1">
                  <c:v>4.3320719206535871</c:v>
                </c:pt>
                <c:pt idx="2">
                  <c:v>4.2482714427692096</c:v>
                </c:pt>
                <c:pt idx="3">
                  <c:v>4.224331967063284</c:v>
                </c:pt>
                <c:pt idx="4">
                  <c:v>4.0638686819844327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283-4815-A206-5D49906A93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615072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RA7 | University Hospitals Bristol and Weston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61779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RA7 | University Hospitals Bristol and Weston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612186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RA7 | University Hospitals Bristol and Weston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University Hospitals Bristol and Weston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12366335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92326247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86105020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93232402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Bristol and Weston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playing or providing activities for children and young people</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children and young people with clear explanations before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noProof="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Children and young people being around others their own age on the ward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not being stopped from sleeping by hospital lighting</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295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36119130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407664292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03468439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87795242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p32. For most of their stay in hospital, what type of ward did your child stay 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p49. Were you involved in decisions about your child's care and treatment as much as you wanted to be?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Bristol and Weston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parents / carers' concerns seriously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noProof="0">
                <a:solidFill>
                  <a:prstClr val="black"/>
                </a:solidFill>
                <a:latin typeface="Arial"/>
              </a:rPr>
              <a:t>Parents / carers having good access to food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Children and young people being placed in an age appropriate ward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being involved in decisions about their child / young person's care and treatment as much as they want to be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295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2339811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5051480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D37F31B-93F3-1896-74D1-21A85D3C4100}"/>
              </a:ext>
            </a:extLst>
          </p:cNvPr>
          <p:cNvGraphicFramePr/>
          <p:nvPr>
            <p:extLst>
              <p:ext uri="{D42A27DB-BD31-4B8C-83A1-F6EECF244321}">
                <p14:modId xmlns:p14="http://schemas.microsoft.com/office/powerpoint/2010/main" val="12273757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C0CCE52-68F4-9653-F2B9-62C32D45239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039668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490457"/>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796185294"/>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232524680"/>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0196766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201157488"/>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7722944"/>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5303494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804457202"/>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259292851"/>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5532273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8641E6C-E3E4-290B-5E35-7A5942A2D7B7}"/>
              </a:ext>
            </a:extLst>
          </p:cNvPr>
          <p:cNvGraphicFramePr/>
          <p:nvPr>
            <p:extLst>
              <p:ext uri="{D42A27DB-BD31-4B8C-83A1-F6EECF244321}">
                <p14:modId xmlns:p14="http://schemas.microsoft.com/office/powerpoint/2010/main" val="3755973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5C340F1F-C607-4C07-1933-BC6CE15FC9B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519602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988152377"/>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882619028"/>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283669942"/>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2584412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736807033"/>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0762706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222974736"/>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40607240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252266770"/>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4163119968"/>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41599967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02B51A9-3D39-D5B9-FC87-E5D18430F5E8}"/>
              </a:ext>
            </a:extLst>
          </p:cNvPr>
          <p:cNvGraphicFramePr/>
          <p:nvPr>
            <p:extLst>
              <p:ext uri="{D42A27DB-BD31-4B8C-83A1-F6EECF244321}">
                <p14:modId xmlns:p14="http://schemas.microsoft.com/office/powerpoint/2010/main" val="2562085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79FDCDB3-DED4-5B0E-7529-97ECD6CF66C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864751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068573810"/>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776043004"/>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162034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6045017"/>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16942925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0414914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5E7F93D1-9A4B-3A8E-B555-E44371087B5A}"/>
              </a:ext>
            </a:extLst>
          </p:cNvPr>
          <p:cNvGraphicFramePr/>
          <p:nvPr>
            <p:extLst>
              <p:ext uri="{D42A27DB-BD31-4B8C-83A1-F6EECF244321}">
                <p14:modId xmlns:p14="http://schemas.microsoft.com/office/powerpoint/2010/main" val="14641578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4DCC5D1-3C03-3D20-F64A-0EC33BA5F68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231508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3847403465"/>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4089599173"/>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607750607"/>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1675965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4191122798"/>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3087192102"/>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6857245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750611842"/>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8606288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734440807"/>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7769917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7447128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A2CC1B47-E071-DF7F-03B3-D9ACF29F3484}"/>
              </a:ext>
            </a:extLst>
          </p:cNvPr>
          <p:cNvGraphicFramePr/>
          <p:nvPr>
            <p:extLst>
              <p:ext uri="{D42A27DB-BD31-4B8C-83A1-F6EECF244321}">
                <p14:modId xmlns:p14="http://schemas.microsoft.com/office/powerpoint/2010/main" val="6815024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AD7D69F-E34F-2E84-D173-889C5418A94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62537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4201063787"/>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894498332"/>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177811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203348314"/>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989517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40256640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0F48EC43-D91C-39AF-6D5B-0F7CD1550A98}"/>
              </a:ext>
            </a:extLst>
          </p:cNvPr>
          <p:cNvGraphicFramePr/>
          <p:nvPr>
            <p:extLst>
              <p:ext uri="{D42A27DB-BD31-4B8C-83A1-F6EECF244321}">
                <p14:modId xmlns:p14="http://schemas.microsoft.com/office/powerpoint/2010/main" val="40054689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691BCC20-0FBB-1213-4899-6C907CFB636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124224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845236110"/>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17365815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4109212010"/>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398569872"/>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742851193"/>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1209834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3535891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F8929E13-B8CA-5E2D-8F42-9934CCD9F5B2}"/>
              </a:ext>
            </a:extLst>
          </p:cNvPr>
          <p:cNvGraphicFramePr/>
          <p:nvPr>
            <p:extLst>
              <p:ext uri="{D42A27DB-BD31-4B8C-83A1-F6EECF244321}">
                <p14:modId xmlns:p14="http://schemas.microsoft.com/office/powerpoint/2010/main" val="19750424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466E5150-D565-CCDD-FFAA-BB5F31F8CFD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082037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858902477"/>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6306334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809368410"/>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218857042"/>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296649690"/>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201442642"/>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9111278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037564108"/>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531748338"/>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8526689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122540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7532582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D7C8EB1-3552-3A92-ECF1-AC3887762470}"/>
              </a:ext>
            </a:extLst>
          </p:cNvPr>
          <p:cNvGraphicFramePr/>
          <p:nvPr>
            <p:extLst>
              <p:ext uri="{D42A27DB-BD31-4B8C-83A1-F6EECF244321}">
                <p14:modId xmlns:p14="http://schemas.microsoft.com/office/powerpoint/2010/main" val="4599691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591390F-7FF3-DEB4-617A-BD2F57EEC2A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117820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947281084"/>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67951327"/>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443051091"/>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602481115"/>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3459109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1835728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2857655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AA8362B-BBCC-70D3-FB56-C4EBC7ED88FA}"/>
              </a:ext>
            </a:extLst>
          </p:cNvPr>
          <p:cNvGraphicFramePr/>
          <p:nvPr>
            <p:extLst>
              <p:ext uri="{D42A27DB-BD31-4B8C-83A1-F6EECF244321}">
                <p14:modId xmlns:p14="http://schemas.microsoft.com/office/powerpoint/2010/main" val="37515670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5BEDA29-F8A0-7B99-29F4-57CE22323FF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875929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6555177"/>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4172173990"/>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458826873"/>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7888012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765230042"/>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222779454"/>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6116841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333198434"/>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001249340"/>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6766329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7247635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715EF6D-CB6D-3B4F-16F5-F6C331EB57F1}"/>
              </a:ext>
            </a:extLst>
          </p:cNvPr>
          <p:cNvGraphicFramePr/>
          <p:nvPr>
            <p:extLst>
              <p:ext uri="{D42A27DB-BD31-4B8C-83A1-F6EECF244321}">
                <p14:modId xmlns:p14="http://schemas.microsoft.com/office/powerpoint/2010/main" val="33057548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3DF7F94-6100-8F62-1976-BAE70731D2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170179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781297361"/>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9809080"/>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3750276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425626023"/>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533526299"/>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1947964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160565"/>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3150771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3241273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20E44E7-1860-4555-77F7-32A33030CDEA}"/>
              </a:ext>
            </a:extLst>
          </p:cNvPr>
          <p:cNvGraphicFramePr/>
          <p:nvPr>
            <p:extLst>
              <p:ext uri="{D42A27DB-BD31-4B8C-83A1-F6EECF244321}">
                <p14:modId xmlns:p14="http://schemas.microsoft.com/office/powerpoint/2010/main" val="40355040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E673EE1-F44B-AE4C-003B-B14FB4234D6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723773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638376250"/>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430016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27913151"/>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6979122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9293474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9C41377-25D8-ABA1-6E73-8E11DF97257F}"/>
              </a:ext>
            </a:extLst>
          </p:cNvPr>
          <p:cNvGraphicFramePr/>
          <p:nvPr>
            <p:extLst>
              <p:ext uri="{D42A27DB-BD31-4B8C-83A1-F6EECF244321}">
                <p14:modId xmlns:p14="http://schemas.microsoft.com/office/powerpoint/2010/main" val="20748591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98D53A8-3A85-B3D7-8919-F1F4D2AB58A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614853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594112961"/>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2063583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94997331"/>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291166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41308946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74F2F51-D526-A6B0-C42F-96106D98BA8D}"/>
              </a:ext>
            </a:extLst>
          </p:cNvPr>
          <p:cNvGraphicFramePr/>
          <p:nvPr>
            <p:extLst>
              <p:ext uri="{D42A27DB-BD31-4B8C-83A1-F6EECF244321}">
                <p14:modId xmlns:p14="http://schemas.microsoft.com/office/powerpoint/2010/main" val="188105040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E0049A6-48EB-984E-9E84-0DF0DD46196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474267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3997972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127147459"/>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30734349"/>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310010438"/>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7160384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22028128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8A8EE41-F00C-C4C7-1851-C7E4EEE860DF}"/>
              </a:ext>
            </a:extLst>
          </p:cNvPr>
          <p:cNvGraphicFramePr/>
          <p:nvPr>
            <p:extLst>
              <p:ext uri="{D42A27DB-BD31-4B8C-83A1-F6EECF244321}">
                <p14:modId xmlns:p14="http://schemas.microsoft.com/office/powerpoint/2010/main" val="6153552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DC5098E-7535-E831-1562-991BE03EFFE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683792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308956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53419287"/>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4551559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478274792"/>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7126259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3064964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D929654-A43E-E8B7-26A4-56B23E29904F}"/>
              </a:ext>
            </a:extLst>
          </p:cNvPr>
          <p:cNvGraphicFramePr/>
          <p:nvPr>
            <p:extLst>
              <p:ext uri="{D42A27DB-BD31-4B8C-83A1-F6EECF244321}">
                <p14:modId xmlns:p14="http://schemas.microsoft.com/office/powerpoint/2010/main" val="27410456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1EF3904-2C26-436B-07B1-5CE3719EA02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038254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207820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97166130"/>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931949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369977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94C72C4-3DC9-3C89-E011-2737422BA41C}"/>
              </a:ext>
            </a:extLst>
          </p:cNvPr>
          <p:cNvGraphicFramePr/>
          <p:nvPr>
            <p:extLst>
              <p:ext uri="{D42A27DB-BD31-4B8C-83A1-F6EECF244321}">
                <p14:modId xmlns:p14="http://schemas.microsoft.com/office/powerpoint/2010/main" val="3509965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16D4F8B-96C3-DDE6-17F7-65DF73097CF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37886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581349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819562769"/>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9881833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7247902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2CBBD9D-1C0C-224A-6A87-4499297D1306}"/>
              </a:ext>
            </a:extLst>
          </p:cNvPr>
          <p:cNvGraphicFramePr/>
          <p:nvPr>
            <p:extLst>
              <p:ext uri="{D42A27DB-BD31-4B8C-83A1-F6EECF244321}">
                <p14:modId xmlns:p14="http://schemas.microsoft.com/office/powerpoint/2010/main" val="31335126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BFA7A77-B1CD-E462-6BFF-6835567368D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622972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665378199"/>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42259225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405968048"/>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4104038974"/>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8709180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9879633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7C448F0-7D00-A521-CF72-A6FB6B7E44C0}"/>
              </a:ext>
            </a:extLst>
          </p:cNvPr>
          <p:cNvGraphicFramePr/>
          <p:nvPr>
            <p:extLst>
              <p:ext uri="{D42A27DB-BD31-4B8C-83A1-F6EECF244321}">
                <p14:modId xmlns:p14="http://schemas.microsoft.com/office/powerpoint/2010/main" val="27121487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1DE7988-B41D-A7B0-B51F-05A8CBC7EAE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087328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527750471"/>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1646958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756384885"/>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087104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7919421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A438312-F181-9C11-A61D-491DCE60EAB7}"/>
              </a:ext>
            </a:extLst>
          </p:cNvPr>
          <p:cNvGraphicFramePr/>
          <p:nvPr>
            <p:extLst>
              <p:ext uri="{D42A27DB-BD31-4B8C-83A1-F6EECF244321}">
                <p14:modId xmlns:p14="http://schemas.microsoft.com/office/powerpoint/2010/main" val="25463872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AC2E2E7-2C28-753D-5502-33CD747E4F8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758523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906934668"/>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995689417"/>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202323281"/>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153519459"/>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26033525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40941490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B1C290E-4B39-1447-D658-389251E82DD3}"/>
              </a:ext>
            </a:extLst>
          </p:cNvPr>
          <p:cNvGraphicFramePr/>
          <p:nvPr>
            <p:extLst>
              <p:ext uri="{D42A27DB-BD31-4B8C-83A1-F6EECF244321}">
                <p14:modId xmlns:p14="http://schemas.microsoft.com/office/powerpoint/2010/main" val="16773644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D5DB4BA-3C5B-1872-0EC5-756965A1C93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867009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21424681"/>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562504194"/>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663823604"/>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765562178"/>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22553642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8672300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264002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C09C06B-8E3B-F950-C058-77BA3B012C50}"/>
              </a:ext>
            </a:extLst>
          </p:cNvPr>
          <p:cNvGraphicFramePr/>
          <p:nvPr>
            <p:extLst>
              <p:ext uri="{D42A27DB-BD31-4B8C-83A1-F6EECF244321}">
                <p14:modId xmlns:p14="http://schemas.microsoft.com/office/powerpoint/2010/main" val="21549315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E648F5A-D5C4-66A5-E19B-9F0C1DF2A88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93024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1247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295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658012400"/>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54019289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943023673"/>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804719900"/>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230912541"/>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67258169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901526518"/>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068819561"/>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943200074"/>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257581365"/>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3711618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677651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3BBFC7D-8223-1FCC-5061-20417B02E672}"/>
              </a:ext>
            </a:extLst>
          </p:cNvPr>
          <p:cNvGraphicFramePr/>
          <p:nvPr>
            <p:extLst>
              <p:ext uri="{D42A27DB-BD31-4B8C-83A1-F6EECF244321}">
                <p14:modId xmlns:p14="http://schemas.microsoft.com/office/powerpoint/2010/main" val="40771511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BA274FD-5BB3-7878-BA07-C558EE4BCF1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886532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648811809"/>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753604838"/>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871876758"/>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84201023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2361932"/>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p63. Before your child's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p65.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37824433"/>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p47. Did staff take the time to listen to your child's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p52. Did you have confidence and trust in the staff caring for and treating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p53. If you raised any concerns about your child's care and treatment, were these taken seriously by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p70. Overall, how well was your child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24594489"/>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c22. Before the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p30_2. Did any of the following bother your child while you were in the waiting area?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p30_4. Did any of the following bother your child while you were in the waiting area? Not having enough to eat or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p31. When you were waiting, was your child able to get help from staff if they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p38. Did staff give you information about your child’s care and treatment in a way that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p44. Did staff take into account your child's existing individual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p61. If your child felt pain while at hospital, did staff do everything they could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p71. Overall, do you feel you (the parent / carer) were well looked after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51962714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1597446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c3_6. If you stayed overnight, did anything stop you from sleeping? I was not stopped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11981</Words>
  <Application>Microsoft Office PowerPoint</Application>
  <PresentationFormat>Widescreen</PresentationFormat>
  <Paragraphs>1603</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University Hospitals Bristol and Weston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2025-05-23T10:49:57Z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